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80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561C9-6042-4228-BCA5-101521680EFC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41C4C-4C0E-42AA-9CFB-DBA239F9E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9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1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2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5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8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5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B18B-A74F-4555-A3A6-C32E9C2CB49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90F-95B8-4087-B498-1E1BBB884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B050"/>
                </a:solidFill>
              </a:rPr>
              <a:t>Me llamo _____________	     Clase 702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7 de </a:t>
            </a:r>
            <a:r>
              <a:rPr lang="en-US" sz="3600" dirty="0" err="1" smtClean="0">
                <a:solidFill>
                  <a:srgbClr val="00B050"/>
                </a:solidFill>
              </a:rPr>
              <a:t>marzo</a:t>
            </a:r>
            <a:r>
              <a:rPr lang="en-US" sz="3600" dirty="0" smtClean="0">
                <a:solidFill>
                  <a:srgbClr val="00B050"/>
                </a:solidFill>
              </a:rPr>
              <a:t> del 2016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#54: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del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L.O: to review the form and use of stem-changing verbs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CONVERSACIONES.</a:t>
            </a:r>
          </a:p>
          <a:p>
            <a:r>
              <a:rPr lang="en-US" smtClean="0"/>
              <a:t>Hand-in the MINI-PROJECTO!!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5943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b="1" dirty="0"/>
              <a:t>A</a:t>
            </a:r>
            <a:r>
              <a:rPr lang="es-ES_tradnl" altLang="en-US" b="1" dirty="0" smtClean="0"/>
              <a:t>.  </a:t>
            </a:r>
            <a:r>
              <a:rPr lang="es-ES_tradnl" altLang="en-US" dirty="0" smtClean="0"/>
              <a:t>Copia y completa con la forma correcta.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no _________ los libros. (perder)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Marco _________ mas tareas. (querer)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Ricardo me __________ a llamar (volver)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Nosotros __________ estudiar mas (poder)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Carlos y Rosa ___________a las nueve. (</a:t>
            </a:r>
            <a:r>
              <a:rPr lang="es-ES_tradnl" altLang="en-US" dirty="0" smtClean="0"/>
              <a:t>dormir)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Tú ___________ mucho. (mentir)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Nosotros ____________ béisbol. (jugar)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_________ la historia. (contar)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172200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TEXTBOOK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 </a:t>
            </a:r>
            <a:r>
              <a:rPr lang="en-US" u="sng" dirty="0" err="1">
                <a:sym typeface="Wingdings" panose="05000000000000000000" pitchFamily="2" charset="2"/>
              </a:rPr>
              <a:t>Quienes</a:t>
            </a:r>
            <a:r>
              <a:rPr lang="en-US" u="sng" dirty="0">
                <a:sym typeface="Wingdings" panose="05000000000000000000" pitchFamily="2" charset="2"/>
              </a:rPr>
              <a:t> </a:t>
            </a:r>
            <a:r>
              <a:rPr lang="en-US" u="sng" dirty="0" err="1">
                <a:sym typeface="Wingdings" panose="05000000000000000000" pitchFamily="2" charset="2"/>
              </a:rPr>
              <a:t>juegan</a:t>
            </a:r>
            <a:r>
              <a:rPr lang="en-US" u="sng" dirty="0">
                <a:sym typeface="Wingdings" panose="05000000000000000000" pitchFamily="2" charset="2"/>
              </a:rPr>
              <a:t>?</a:t>
            </a:r>
            <a:r>
              <a:rPr lang="en-US" dirty="0">
                <a:sym typeface="Wingdings" panose="05000000000000000000" pitchFamily="2" charset="2"/>
              </a:rPr>
              <a:t> P. 178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Copy and respond </a:t>
            </a:r>
            <a:r>
              <a:rPr lang="en-US" u="sng" dirty="0" err="1">
                <a:sym typeface="Wingdings" panose="05000000000000000000" pitchFamily="2" charset="2"/>
              </a:rPr>
              <a:t>Ejercicio</a:t>
            </a:r>
            <a:r>
              <a:rPr lang="en-US" u="sng" dirty="0">
                <a:sym typeface="Wingdings" panose="05000000000000000000" pitchFamily="2" charset="2"/>
              </a:rPr>
              <a:t> A</a:t>
            </a:r>
            <a:r>
              <a:rPr lang="en-US" dirty="0">
                <a:sym typeface="Wingdings" panose="05000000000000000000" pitchFamily="2" charset="2"/>
              </a:rPr>
              <a:t> p. </a:t>
            </a:r>
            <a:r>
              <a:rPr lang="en-US" dirty="0" smtClean="0">
                <a:sym typeface="Wingdings" panose="05000000000000000000" pitchFamily="2" charset="2"/>
              </a:rPr>
              <a:t>179</a:t>
            </a:r>
          </a:p>
          <a:p>
            <a:r>
              <a:rPr lang="en-US" dirty="0" smtClean="0"/>
              <a:t>Study </a:t>
            </a:r>
            <a:r>
              <a:rPr lang="en-US" dirty="0" err="1" smtClean="0"/>
              <a:t>e</a:t>
            </a:r>
            <a:r>
              <a:rPr lang="en-US" dirty="0" err="1" smtClean="0">
                <a:sym typeface="Wingdings" panose="05000000000000000000" pitchFamily="2" charset="2"/>
              </a:rPr>
              <a:t>ie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o</a:t>
            </a:r>
            <a:r>
              <a:rPr lang="en-US" dirty="0" err="1">
                <a:sym typeface="Wingdings" panose="05000000000000000000" pitchFamily="2" charset="2"/>
              </a:rPr>
              <a:t>ue</a:t>
            </a:r>
            <a:r>
              <a:rPr lang="en-US" dirty="0">
                <a:sym typeface="Wingdings" panose="05000000000000000000" pitchFamily="2" charset="2"/>
              </a:rPr>
              <a:t> and </a:t>
            </a:r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 for quiz </a:t>
            </a:r>
            <a:r>
              <a:rPr lang="en-US" dirty="0" smtClean="0">
                <a:sym typeface="Wingdings" panose="05000000000000000000" pitchFamily="2" charset="2"/>
              </a:rPr>
              <a:t>TOMORROW!!!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25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8074</TotalTime>
  <Words>151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_____________      Clase 702 La fecha es el 7 de marzo del 2016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   Clase 801 La fecha es el 24 de noviembre del 2014</dc:title>
  <dc:creator>Helen Zumaeta</dc:creator>
  <cp:lastModifiedBy>Helen Zumaeta</cp:lastModifiedBy>
  <cp:revision>30</cp:revision>
  <dcterms:created xsi:type="dcterms:W3CDTF">2014-11-24T19:40:58Z</dcterms:created>
  <dcterms:modified xsi:type="dcterms:W3CDTF">2016-03-08T23:27:15Z</dcterms:modified>
</cp:coreProperties>
</file>